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6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04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1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14EE28-B95A-F546-9758-00199B8EE838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3B5A92-62FE-4E49-8020-FD6BADAB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ereal-guy-png" TargetMode="External"/><Relationship Id="rId2" Type="http://schemas.openxmlformats.org/officeDocument/2006/relationships/hyperlink" Target="http://www.farmwest.com/book/export/html/3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2600-937C-CA44-A8F5-D883642C8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Storyboard of the Theoretical GMO Commercial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860A9-C258-DB45-822E-98CCFCD3F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Raymond Wu </a:t>
            </a:r>
          </a:p>
        </p:txBody>
      </p:sp>
    </p:spTree>
    <p:extLst>
      <p:ext uri="{BB962C8B-B14F-4D97-AF65-F5344CB8AC3E}">
        <p14:creationId xmlns:p14="http://schemas.microsoft.com/office/powerpoint/2010/main" val="25886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3EB3-01D8-D949-8FDB-6B1061EF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1: genetic Engineering in Ancient </a:t>
            </a:r>
            <a:r>
              <a:rPr lang="en-US" dirty="0" err="1"/>
              <a:t>TImes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974121-082F-CA46-A7BE-BF17A02D6B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44449" y="1934490"/>
            <a:ext cx="5674291" cy="4422609"/>
          </a:xfrm>
        </p:spPr>
      </p:pic>
    </p:spTree>
    <p:extLst>
      <p:ext uri="{BB962C8B-B14F-4D97-AF65-F5344CB8AC3E}">
        <p14:creationId xmlns:p14="http://schemas.microsoft.com/office/powerpoint/2010/main" val="161215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C571-4B0E-A94D-B788-BAE300BE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2: Nothing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F62C8-1B30-E645-9D01-ED65215BA1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00095" y="2366963"/>
            <a:ext cx="3791810" cy="3424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5249BC-A7F5-1E4C-B766-9F659BF49D20}"/>
              </a:ext>
            </a:extLst>
          </p:cNvPr>
          <p:cNvSpPr txBox="1"/>
          <p:nvPr/>
        </p:nvSpPr>
        <p:spPr>
          <a:xfrm>
            <a:off x="8580329" y="3429000"/>
            <a:ext cx="304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“Oh okay, that’s normal”</a:t>
            </a:r>
          </a:p>
        </p:txBody>
      </p:sp>
    </p:spTree>
    <p:extLst>
      <p:ext uri="{BB962C8B-B14F-4D97-AF65-F5344CB8AC3E}">
        <p14:creationId xmlns:p14="http://schemas.microsoft.com/office/powerpoint/2010/main" val="221301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B877-2F18-AC43-8E42-2CC41A4C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3: Genetic engineering in a lab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95A6FF-425E-474E-BA01-684A5B7CDA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2234" y="2366963"/>
            <a:ext cx="6087532" cy="3424237"/>
          </a:xfrm>
        </p:spPr>
      </p:pic>
    </p:spTree>
    <p:extLst>
      <p:ext uri="{BB962C8B-B14F-4D97-AF65-F5344CB8AC3E}">
        <p14:creationId xmlns:p14="http://schemas.microsoft.com/office/powerpoint/2010/main" val="314715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0557-F93C-D64D-8907-FCCA5455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4: Reaction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00EA1-9F4B-EE47-AEE3-61EFCB12ED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70051" y="2366963"/>
            <a:ext cx="5251897" cy="3424237"/>
          </a:xfrm>
        </p:spPr>
      </p:pic>
    </p:spTree>
    <p:extLst>
      <p:ext uri="{BB962C8B-B14F-4D97-AF65-F5344CB8AC3E}">
        <p14:creationId xmlns:p14="http://schemas.microsoft.com/office/powerpoint/2010/main" val="116020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2ACF-A269-F048-A633-9EF43747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5: 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9B128-D159-634C-A26D-EA1F4013A8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”What’s the Difference?”</a:t>
            </a:r>
          </a:p>
        </p:txBody>
      </p:sp>
    </p:spTree>
    <p:extLst>
      <p:ext uri="{BB962C8B-B14F-4D97-AF65-F5344CB8AC3E}">
        <p14:creationId xmlns:p14="http://schemas.microsoft.com/office/powerpoint/2010/main" val="393725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4F6D-46C1-5549-80A2-B7CDB487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FDD17-EABF-F842-A275-5C6C16D01A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How Corn Hybrids Are Developed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www.farmwest.com/book/export/html/31</a:t>
            </a:r>
            <a:r>
              <a:rPr lang="en-US" dirty="0"/>
              <a:t>.</a:t>
            </a:r>
          </a:p>
          <a:p>
            <a:r>
              <a:rPr lang="en-US" dirty="0"/>
              <a:t>“Cereal Guy.” </a:t>
            </a:r>
            <a:r>
              <a:rPr lang="en-US" i="1" dirty="0"/>
              <a:t>Know Your Meme</a:t>
            </a:r>
            <a:r>
              <a:rPr lang="en-US" dirty="0"/>
              <a:t>, 10 Nov. 2018, </a:t>
            </a:r>
            <a:r>
              <a:rPr lang="en-US" dirty="0" err="1"/>
              <a:t>knowyourmeme.com</a:t>
            </a:r>
            <a:r>
              <a:rPr lang="en-US" dirty="0"/>
              <a:t>/memes/cereal-guy.</a:t>
            </a:r>
          </a:p>
          <a:p>
            <a:r>
              <a:rPr lang="en-US" dirty="0"/>
              <a:t>“PNG All.” </a:t>
            </a:r>
            <a:r>
              <a:rPr lang="en-US" i="1" dirty="0"/>
              <a:t>PNG All RSS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www.pngall.com/cereal-guy-png</a:t>
            </a:r>
            <a:endParaRPr lang="en-US" dirty="0"/>
          </a:p>
          <a:p>
            <a:r>
              <a:rPr lang="en-US" dirty="0"/>
              <a:t>“Researchers Team Doing Research Activity Genetic Engineering Plants Laboratory Stock Video Footage - </a:t>
            </a:r>
            <a:r>
              <a:rPr lang="en-US" dirty="0" err="1"/>
              <a:t>Storyblocks</a:t>
            </a:r>
            <a:r>
              <a:rPr lang="en-US" dirty="0"/>
              <a:t> Video.” </a:t>
            </a:r>
            <a:r>
              <a:rPr lang="en-US" i="1" dirty="0"/>
              <a:t>Royalty Free Stock Video, Footage, Backgrounds and More</a:t>
            </a:r>
            <a:r>
              <a:rPr lang="en-US" dirty="0"/>
              <a:t>, </a:t>
            </a:r>
            <a:r>
              <a:rPr lang="en-US" dirty="0" err="1"/>
              <a:t>www.videoblocks.com</a:t>
            </a:r>
            <a:r>
              <a:rPr lang="en-US" dirty="0"/>
              <a:t>/video/researchers-team-doing-research-activity-genetic-engineering-plants-laboratory-bm2gtfpm2gj0nn02na.</a:t>
            </a:r>
          </a:p>
        </p:txBody>
      </p:sp>
    </p:spTree>
    <p:extLst>
      <p:ext uri="{BB962C8B-B14F-4D97-AF65-F5344CB8AC3E}">
        <p14:creationId xmlns:p14="http://schemas.microsoft.com/office/powerpoint/2010/main" val="196669066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{EA1F0E61-AF15-5743-81D3-5DBBE4C2CB17}tf10001073</Template>
  <TotalTime>18</TotalTime>
  <Words>77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A Storyboard of the Theoretical GMO Commercial</vt:lpstr>
      <vt:lpstr>Scene 1: genetic Engineering in Ancient TImes</vt:lpstr>
      <vt:lpstr>Scene 2: Nothing</vt:lpstr>
      <vt:lpstr>Scene 3: Genetic engineering in a lab</vt:lpstr>
      <vt:lpstr>Scene 4: Reaction</vt:lpstr>
      <vt:lpstr>Scene 5: What’s the Difference?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Storyboard of the Theoretical GMO Commercial</dc:title>
  <dc:creator>Microsoft Office User</dc:creator>
  <cp:lastModifiedBy>Microsoft Office User</cp:lastModifiedBy>
  <cp:revision>2</cp:revision>
  <dcterms:created xsi:type="dcterms:W3CDTF">2018-12-10T07:27:07Z</dcterms:created>
  <dcterms:modified xsi:type="dcterms:W3CDTF">2018-12-10T07:45:49Z</dcterms:modified>
</cp:coreProperties>
</file>